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8" r:id="rId1"/>
    <p:sldMasterId id="2147483782" r:id="rId2"/>
    <p:sldMasterId id="2147483794" r:id="rId3"/>
    <p:sldMasterId id="2147483806" r:id="rId4"/>
  </p:sldMasterIdLst>
  <p:notesMasterIdLst>
    <p:notesMasterId r:id="rId19"/>
  </p:notesMasterIdLst>
  <p:sldIdLst>
    <p:sldId id="256" r:id="rId5"/>
    <p:sldId id="257" r:id="rId6"/>
    <p:sldId id="258" r:id="rId7"/>
    <p:sldId id="272" r:id="rId8"/>
    <p:sldId id="260" r:id="rId9"/>
    <p:sldId id="267" r:id="rId10"/>
    <p:sldId id="262" r:id="rId11"/>
    <p:sldId id="263" r:id="rId12"/>
    <p:sldId id="269" r:id="rId13"/>
    <p:sldId id="261" r:id="rId14"/>
    <p:sldId id="273" r:id="rId15"/>
    <p:sldId id="264" r:id="rId16"/>
    <p:sldId id="270" r:id="rId17"/>
    <p:sldId id="271" r:id="rId1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009F4-43C9-493E-A5F0-2AC79A63F46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AB08-174E-4DBF-BE42-EDF968996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7AB08-174E-4DBF-BE42-EDF968996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461A-250E-4A29-9E9B-599CA3838FA1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3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130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DB32461A-250E-4A29-9E9B-599CA3838FA1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60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461A-250E-4A29-9E9B-599CA3838FA1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658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B32461A-250E-4A29-9E9B-599CA3838FA1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65FFBFE-5C08-4E0E-AF38-FB925F0B4D71}" type="datetime1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863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09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96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314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568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26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lnSpc>
                <a:spcPct val="100000"/>
              </a:lnSpc>
            </a:pPr>
            <a:fld id="{0C44C356-EDAB-4477-A98F-BFB95B27E57B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algn="r">
              <a:lnSpc>
                <a:spcPct val="100000"/>
              </a:lnSpc>
            </a:pPr>
            <a:fld id="{49D863AE-C012-4BC6-B297-5CD9DC8C09F6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4"/>
          <p:cNvPicPr/>
          <p:nvPr/>
        </p:nvPicPr>
        <p:blipFill>
          <a:blip r:embed="rId3"/>
          <a:stretch/>
        </p:blipFill>
        <p:spPr>
          <a:xfrm>
            <a:off x="2857680" y="0"/>
            <a:ext cx="3428640" cy="1218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1733520" y="1371600"/>
            <a:ext cx="5676960" cy="609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latin typeface="Calibri"/>
              </a:rPr>
              <a:t>ENGLISH  ASSIGNMENT 1.1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29200" y="2438280"/>
            <a:ext cx="31237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TOPIC: A Cultural Event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81480" y="2971800"/>
            <a:ext cx="289512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0000"/>
                </a:solidFill>
                <a:latin typeface="Calibri"/>
              </a:rPr>
              <a:t>HANAMI FESTIVAL</a:t>
            </a: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87" name="Table 4"/>
          <p:cNvGraphicFramePr/>
          <p:nvPr>
            <p:extLst>
              <p:ext uri="{D42A27DB-BD31-4B8C-83A1-F6EECF244321}">
                <p14:modId xmlns:p14="http://schemas.microsoft.com/office/powerpoint/2010/main" val="1291061160"/>
              </p:ext>
            </p:extLst>
          </p:nvPr>
        </p:nvGraphicFramePr>
        <p:xfrm>
          <a:off x="4495680" y="4267080"/>
          <a:ext cx="4114800" cy="1767840"/>
        </p:xfrm>
        <a:graphic>
          <a:graphicData uri="http://schemas.openxmlformats.org/drawingml/2006/table">
            <a:tbl>
              <a:tblPr/>
              <a:tblGrid>
                <a:gridCol w="1600200"/>
                <a:gridCol w="2514600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Teacher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NguyenNH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Student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Nguyen Quoc Tuan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SID        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PH08378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Class           :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ENT1123.1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035719" y="0"/>
            <a:ext cx="3072562" cy="11430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000000"/>
                </a:solidFill>
                <a:latin typeface="Arial"/>
              </a:rPr>
              <a:t>Japanese </a:t>
            </a:r>
            <a:r>
              <a:rPr lang="en-US" sz="2400" b="1" dirty="0"/>
              <a:t>Cultural Activities 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990720" y="4800600"/>
            <a:ext cx="9903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Sumo Boxers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26" name="Picture 2" descr="Káº¿t quáº£ hÃ¬nh áº£nh cho Äáº¥u váº­t su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5" y="1307621"/>
            <a:ext cx="3095254" cy="21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9346" y="2971800"/>
            <a:ext cx="154167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rgbClr val="FF0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SUMO FIGHT</a:t>
            </a:r>
            <a:endParaRPr lang="en-US" b="1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83179"/>
            <a:ext cx="3200400" cy="2157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05563" y="3072534"/>
            <a:ext cx="110406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KIMONO</a:t>
            </a:r>
            <a:endParaRPr lang="en-US" b="1" spc="50" dirty="0">
              <a:ln w="11430">
                <a:solidFill>
                  <a:srgbClr val="7030A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8" name="Picture 4" descr="Káº¿t quáº£ hÃ¬nh áº£nh cho cÃ¡c hoáº¡t Äá»ng trong ngÃ y lá» há»i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3" y="4015492"/>
            <a:ext cx="3107697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015492"/>
            <a:ext cx="3200400" cy="2695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209" y="6357551"/>
            <a:ext cx="232025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>
                  <a:solidFill>
                    <a:schemeClr val="tx1"/>
                  </a:solidFill>
                </a:ln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TRADITIONAL DANCES</a:t>
            </a:r>
            <a:endParaRPr lang="en-US" b="1" cap="all" dirty="0">
              <a:ln>
                <a:solidFill>
                  <a:schemeClr val="tx1"/>
                </a:solidFill>
              </a:ln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0693" y="6365894"/>
            <a:ext cx="147380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PROCESSION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445451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84540"/>
            <a:ext cx="4101126" cy="273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áº£nh cÃ¡c hoáº¡t Äá»ng trong lá» há»i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" y="3951912"/>
            <a:ext cx="4495800" cy="283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3202" y="74762"/>
            <a:ext cx="50000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3.MY EXPERIENCES WITH HANAMI FESTIVAL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32" name="Picture 8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40410"/>
            <a:ext cx="4101126" cy="28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254331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8616" y="190472"/>
            <a:ext cx="11867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SOUVENIR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AutoShape 4" descr="Káº¿t quáº£ hÃ¬nh áº£nh cho Äá» lÆ°u niá»m á» nháº­t báº£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áº¿t quáº£ hÃ¬nh áº£nh cho Äá» lÆ°u niá»m á» nháº­t báº£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Káº¿t quáº£ hÃ¬nh áº£nh cho Äá» lÆ°u niá»m á» nháº­t báº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" y="1524000"/>
            <a:ext cx="350015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áº¿t quáº£ hÃ¬nh áº£nh cho Äá» lÆ°u niá»m á» nháº­t báº£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84" y="1626393"/>
            <a:ext cx="3657600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" y="4495800"/>
            <a:ext cx="3500151" cy="22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84" y="4495799"/>
            <a:ext cx="3690016" cy="22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44444E-6 C 0.00295 -0.00209 0.00625 -0.00394 0.0092 -0.00625 C 0.01407 -0.00996 0.01493 -0.01459 0.02049 -0.01644 C 0.02795 -0.02246 0.02882 -0.02593 0.0382 -0.02778 C 0.05347 -0.03704 0.0691 -0.04537 0.08577 -0.04908 C 0.09966 -0.05533 0.11476 -0.05903 0.12917 -0.06181 C 0.13542 -0.06297 0.14063 -0.06551 0.1467 -0.06667 C 0.15504 -0.07014 0.1632 -0.07084 0.1717 -0.07176 C 0.20903 -0.0713 0.24688 -0.0713 0.28455 -0.07061 C 0.30452 -0.07014 0.32222 -0.06065 0.3415 -0.05787 C 0.34844 -0.0544 0.3533 -0.05394 0.36111 -0.05278 C 0.37188 -0.04862 0.38212 -0.04399 0.39323 -0.04028 C 0.39705 -0.03287 0.39254 -0.03959 0.40122 -0.03519 C 0.40729 -0.03218 0.40851 -0.02963 0.41493 -0.02778 C 0.42344 -0.02223 0.43212 -0.01644 0.4408 -0.01135 C 0.44427 -0.00926 0.44775 -0.0088 0.45087 -0.00625 C 0.45556 -0.00278 0.4599 0.00162 0.46459 0.00486 C 0.46858 0.0074 0.47327 0.00925 0.47691 0.0125 C 0.4842 0.01851 0.48073 0.01689 0.48733 0.01875 C 0.49601 0.02407 0.50469 0.02731 0.51407 0.03009 C 0.51858 0.03263 0.52761 0.03634 0.52761 0.03657 C 0.53264 0.0405 0.5382 0.04097 0.54427 0.04259 C 0.55174 0.04722 0.56042 0.04652 0.5691 0.04768 C 0.65434 0.04629 0.61615 0.05254 0.65486 0.03773 C 0.66441 0.02615 0.67639 0.01736 0.68716 0.0074 C 0.69792 -0.00278 0.70643 -0.01806 0.71389 -0.03149 C 0.71702 -0.04537 0.72431 -0.05926 0.7316 -0.07061 C 0.73594 -0.08426 0.73056 -0.06968 0.73785 -0.08172 C 0.74219 -0.08889 0.74306 -0.09653 0.74809 -0.10325 C 0.75834 -0.11713 0.77188 -0.1257 0.78646 -0.13079 C 0.78924 -0.13172 0.79341 -0.13612 0.79566 -0.13727 C 0.804 -0.1419 0.81476 -0.14237 0.82361 -0.14352 C 0.85261 -0.15139 0.8783 -0.14653 0.90955 -0.14607 C 0.9257 -0.14329 0.94045 -0.13565 0.95608 -0.13218 C 0.96476 -0.12709 0.97257 -0.12547 0.98212 -0.12338 C 0.98472 -0.122 0.98733 -0.12014 0.99028 -0.11945 C 0.99167 -0.11899 0.99306 -0.11875 0.99427 -0.11829 C 0.99601 -0.1176 0.99775 -0.11644 0.99948 -0.11575 C 1.00035 -0.11528 1.00261 -0.11459 1.00261 -0.11436 L 0.95903 -0.11713 " pathEditMode="relative" rAng="0" ptsTypes="ffffffffffffffffffffffffffffffffffffffAA">
                                      <p:cBhvr>
                                        <p:cTn id="6" dur="5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22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1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6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6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áº¿t quáº£ hÃ¬nh áº£nh cho áº£nh cÃºi chaÃ²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14600"/>
            <a:ext cx="4330836" cy="400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 flipH="1">
            <a:off x="1447800" y="76200"/>
            <a:ext cx="3657600" cy="2971800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 not expect to see the flowers wherever you go, cherry blossom blooming at different times throughout Japan will create its own beauty.</a:t>
            </a:r>
          </a:p>
        </p:txBody>
      </p:sp>
    </p:spTree>
    <p:extLst>
      <p:ext uri="{BB962C8B-B14F-4D97-AF65-F5344CB8AC3E}">
        <p14:creationId xmlns:p14="http://schemas.microsoft.com/office/powerpoint/2010/main" val="220184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743200" y="0"/>
            <a:ext cx="3957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768320" y="304920"/>
            <a:ext cx="609552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476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I. INTRODUCTION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VNI-Times"/>
                <a:ea typeface="Times New Roman"/>
              </a:rPr>
              <a:t>     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 Overviews of 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Calibri"/>
                <a:ea typeface="Times New Roman"/>
              </a:rPr>
              <a:t>Hanami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II. BODY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1. All of  Hanami Festival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2. Traditional Food - Cultural Activities during Hanami Festival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Times New Roman"/>
              </a:rPr>
              <a:t>3. My Experience and Feelings with Hanami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III.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endParaRPr lang="en-US" sz="2400" b="0" strike="noStrike" spc="-1" dirty="0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657600" y="0"/>
            <a:ext cx="15998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OUTLINE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143640" cy="784836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066680" y="1066680"/>
            <a:ext cx="1142640" cy="4561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JAPAN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352680" y="0"/>
            <a:ext cx="2437920" cy="4572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I.INTRODUCTION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2590920" y="99072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4"/>
          <p:cNvSpPr/>
          <p:nvPr/>
        </p:nvSpPr>
        <p:spPr>
          <a:xfrm>
            <a:off x="3809880" y="68580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5"/>
          <p:cNvSpPr/>
          <p:nvPr/>
        </p:nvSpPr>
        <p:spPr>
          <a:xfrm>
            <a:off x="2590920" y="297180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6"/>
          <p:cNvSpPr/>
          <p:nvPr/>
        </p:nvSpPr>
        <p:spPr>
          <a:xfrm>
            <a:off x="3809880" y="266688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7"/>
          <p:cNvSpPr/>
          <p:nvPr/>
        </p:nvSpPr>
        <p:spPr>
          <a:xfrm>
            <a:off x="2590920" y="4800600"/>
            <a:ext cx="990360" cy="609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3809880" y="4495680"/>
            <a:ext cx="464796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Picture 13"/>
          <p:cNvPicPr/>
          <p:nvPr/>
        </p:nvPicPr>
        <p:blipFill>
          <a:blip r:embed="rId3"/>
          <a:stretch/>
        </p:blipFill>
        <p:spPr>
          <a:xfrm>
            <a:off x="3809880" y="2666880"/>
            <a:ext cx="2209320" cy="121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Picture 14"/>
          <p:cNvPicPr/>
          <p:nvPr/>
        </p:nvPicPr>
        <p:blipFill>
          <a:blip r:embed="rId4"/>
          <a:stretch/>
        </p:blipFill>
        <p:spPr>
          <a:xfrm>
            <a:off x="3886200" y="609480"/>
            <a:ext cx="2133360" cy="1371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17"/>
          <p:cNvPicPr/>
          <p:nvPr/>
        </p:nvPicPr>
        <p:blipFill>
          <a:blip r:embed="rId5"/>
          <a:stretch/>
        </p:blipFill>
        <p:spPr>
          <a:xfrm>
            <a:off x="3733920" y="4419720"/>
            <a:ext cx="2285640" cy="134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" name="CustomShape 9"/>
          <p:cNvSpPr/>
          <p:nvPr/>
        </p:nvSpPr>
        <p:spPr>
          <a:xfrm>
            <a:off x="6553080" y="914400"/>
            <a:ext cx="16761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Traditional Food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6477120" y="2819520"/>
            <a:ext cx="1752120" cy="99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 Traditional Clothes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6477120" y="4800600"/>
            <a:ext cx="1752120" cy="60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Technology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3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0200" y="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pc="-1" dirty="0">
              <a:latin typeface="Arial"/>
            </a:endParaRPr>
          </a:p>
          <a:p>
            <a:endParaRPr lang="en-US" dirty="0"/>
          </a:p>
        </p:txBody>
      </p:sp>
      <p:pic>
        <p:nvPicPr>
          <p:cNvPr id="5124" name="Picture 4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93" y="2590800"/>
            <a:ext cx="578509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2468" y="657833"/>
            <a:ext cx="175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Cultural Event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8016" y="1828800"/>
            <a:ext cx="220124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Hanami Festival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9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/>
          <p:cNvPicPr/>
          <p:nvPr/>
        </p:nvPicPr>
        <p:blipFill>
          <a:blip r:embed="rId2"/>
          <a:stretch/>
        </p:blipFill>
        <p:spPr>
          <a:xfrm>
            <a:off x="-10064" y="36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2979109" y="533520"/>
            <a:ext cx="3505080" cy="4570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1.All of Hanami Festival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95760" y="2209680"/>
            <a:ext cx="1752120" cy="1676160"/>
          </a:xfrm>
          <a:prstGeom prst="ellipse">
            <a:avLst/>
          </a:prstGeom>
          <a:ln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Hanami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438280" y="2666880"/>
            <a:ext cx="1218960" cy="68544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Picture 14"/>
          <p:cNvPicPr/>
          <p:nvPr/>
        </p:nvPicPr>
        <p:blipFill>
          <a:blip r:embed="rId3"/>
          <a:stretch/>
        </p:blipFill>
        <p:spPr>
          <a:xfrm>
            <a:off x="414943" y="2327478"/>
            <a:ext cx="1828440" cy="144756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5486400" y="2666880"/>
            <a:ext cx="1142640" cy="685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4267080" y="3886200"/>
            <a:ext cx="68544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18"/>
          <p:cNvPicPr/>
          <p:nvPr/>
        </p:nvPicPr>
        <p:blipFill>
          <a:blip r:embed="rId4"/>
          <a:stretch/>
        </p:blipFill>
        <p:spPr>
          <a:xfrm>
            <a:off x="3429000" y="4724400"/>
            <a:ext cx="2361960" cy="1447560"/>
          </a:xfrm>
          <a:prstGeom prst="rect">
            <a:avLst/>
          </a:prstGeom>
          <a:ln>
            <a:noFill/>
          </a:ln>
        </p:spPr>
      </p:pic>
      <p:sp>
        <p:nvSpPr>
          <p:cNvPr id="120" name="CustomShape 6"/>
          <p:cNvSpPr/>
          <p:nvPr/>
        </p:nvSpPr>
        <p:spPr>
          <a:xfrm>
            <a:off x="3990136" y="6248400"/>
            <a:ext cx="1295400" cy="51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Today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567403" y="3885840"/>
            <a:ext cx="15235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Concept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7063380" y="3901980"/>
            <a:ext cx="1294920" cy="73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Origin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3848040" y="0"/>
            <a:ext cx="1447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II. Body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4" name="CustomShape 10"/>
          <p:cNvSpPr/>
          <p:nvPr/>
        </p:nvSpPr>
        <p:spPr>
          <a:xfrm>
            <a:off x="3665568" y="1196436"/>
            <a:ext cx="1828440" cy="410580"/>
          </a:xfrm>
          <a:prstGeom prst="rect">
            <a:avLst/>
          </a:prstGeom>
          <a:ln>
            <a:solidFill>
              <a:srgbClr val="7D5FA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The Meaning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25" name="Picture 25"/>
          <p:cNvPicPr/>
          <p:nvPr/>
        </p:nvPicPr>
        <p:blipFill>
          <a:blip r:embed="rId5"/>
          <a:stretch/>
        </p:blipFill>
        <p:spPr>
          <a:xfrm>
            <a:off x="6629040" y="2327478"/>
            <a:ext cx="2163600" cy="149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96900"/>
            <a:ext cx="4114800" cy="257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66" y="618467"/>
            <a:ext cx="4114800" cy="257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v_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84588"/>
            <a:ext cx="4114800" cy="26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v_4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684588"/>
            <a:ext cx="4114800" cy="2681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886200" y="0"/>
            <a:ext cx="1294920" cy="516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TIME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276720" y="266688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March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276720" y="411480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April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80880" y="1066680"/>
            <a:ext cx="1752120" cy="16761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HANAMI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FESTIVAL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276720" y="556272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May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276720" y="1143000"/>
            <a:ext cx="1523520" cy="1066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3809880" y="1752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8"/>
          <p:cNvSpPr/>
          <p:nvPr/>
        </p:nvSpPr>
        <p:spPr>
          <a:xfrm>
            <a:off x="3352680" y="1371600"/>
            <a:ext cx="13712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January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 flipV="1">
            <a:off x="2133720" y="1676520"/>
            <a:ext cx="1142640" cy="22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133720" y="1905120"/>
            <a:ext cx="1142640" cy="129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2133720" y="1905120"/>
            <a:ext cx="1142640" cy="274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2133720" y="1905120"/>
            <a:ext cx="1142640" cy="4190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3" name="CustomShape 13"/>
          <p:cNvSpPr/>
          <p:nvPr/>
        </p:nvSpPr>
        <p:spPr>
          <a:xfrm>
            <a:off x="4800600" y="1676520"/>
            <a:ext cx="10663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54" name="Picture 33"/>
          <p:cNvPicPr/>
          <p:nvPr/>
        </p:nvPicPr>
        <p:blipFill>
          <a:blip r:embed="rId3"/>
          <a:stretch/>
        </p:blipFill>
        <p:spPr>
          <a:xfrm>
            <a:off x="5867280" y="914400"/>
            <a:ext cx="2057040" cy="1447560"/>
          </a:xfrm>
          <a:prstGeom prst="rect">
            <a:avLst/>
          </a:prstGeom>
          <a:ln>
            <a:noFill/>
          </a:ln>
        </p:spPr>
      </p:pic>
      <p:sp>
        <p:nvSpPr>
          <p:cNvPr id="155" name="CustomShape 14"/>
          <p:cNvSpPr/>
          <p:nvPr/>
        </p:nvSpPr>
        <p:spPr>
          <a:xfrm>
            <a:off x="6172200" y="1981080"/>
            <a:ext cx="14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OKINAWA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15"/>
          <p:cNvSpPr/>
          <p:nvPr/>
        </p:nvSpPr>
        <p:spPr>
          <a:xfrm>
            <a:off x="4800600" y="3200400"/>
            <a:ext cx="106632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7" name="CustomShape 16"/>
          <p:cNvSpPr/>
          <p:nvPr/>
        </p:nvSpPr>
        <p:spPr>
          <a:xfrm flipV="1">
            <a:off x="4800600" y="4114080"/>
            <a:ext cx="106632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58" name="Picture 41"/>
          <p:cNvPicPr/>
          <p:nvPr/>
        </p:nvPicPr>
        <p:blipFill>
          <a:blip r:embed="rId4"/>
          <a:stretch/>
        </p:blipFill>
        <p:spPr>
          <a:xfrm>
            <a:off x="5943600" y="5410080"/>
            <a:ext cx="2095200" cy="1447560"/>
          </a:xfrm>
          <a:prstGeom prst="rect">
            <a:avLst/>
          </a:prstGeom>
          <a:ln>
            <a:noFill/>
          </a:ln>
        </p:spPr>
      </p:pic>
      <p:sp>
        <p:nvSpPr>
          <p:cNvPr id="159" name="CustomShape 17"/>
          <p:cNvSpPr/>
          <p:nvPr/>
        </p:nvSpPr>
        <p:spPr>
          <a:xfrm>
            <a:off x="4800600" y="6095880"/>
            <a:ext cx="10663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0" name="CustomShape 18"/>
          <p:cNvSpPr/>
          <p:nvPr/>
        </p:nvSpPr>
        <p:spPr>
          <a:xfrm>
            <a:off x="6324480" y="6488640"/>
            <a:ext cx="14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HOKKAIDO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1" name="Picture 51"/>
          <p:cNvPicPr/>
          <p:nvPr/>
        </p:nvPicPr>
        <p:blipFill>
          <a:blip r:embed="rId5"/>
          <a:stretch/>
        </p:blipFill>
        <p:spPr>
          <a:xfrm>
            <a:off x="5867280" y="3276720"/>
            <a:ext cx="2057040" cy="1447560"/>
          </a:xfrm>
          <a:prstGeom prst="rect">
            <a:avLst/>
          </a:prstGeom>
          <a:ln>
            <a:noFill/>
          </a:ln>
        </p:spPr>
      </p:pic>
      <p:sp>
        <p:nvSpPr>
          <p:cNvPr id="162" name="CustomShape 19"/>
          <p:cNvSpPr/>
          <p:nvPr/>
        </p:nvSpPr>
        <p:spPr>
          <a:xfrm>
            <a:off x="6324480" y="327672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"/>
              </a:rPr>
              <a:t>HONSHU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0" y="36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2362320" y="0"/>
            <a:ext cx="44953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714680" y="0"/>
            <a:ext cx="6514920" cy="821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2. TRADITIONAL FOOD-CULTURAL </a:t>
            </a:r>
            <a:r>
              <a:rPr lang="en-US" sz="2400" b="1" strike="noStrike" spc="-1" smtClean="0">
                <a:solidFill>
                  <a:srgbClr val="000000"/>
                </a:solidFill>
                <a:latin typeface="Calibri"/>
              </a:rPr>
              <a:t>ACTIVITIES </a:t>
            </a:r>
            <a:r>
              <a:rPr lang="en-US" sz="2400" b="1" spc="-1" smtClean="0">
                <a:solidFill>
                  <a:srgbClr val="000000"/>
                </a:solidFill>
                <a:latin typeface="Calibri"/>
              </a:rPr>
              <a:t>DURING </a:t>
            </a:r>
            <a:r>
              <a:rPr lang="en-US" sz="2400" b="1" spc="-1" dirty="0" smtClean="0">
                <a:solidFill>
                  <a:srgbClr val="000000"/>
                </a:solidFill>
                <a:latin typeface="Calibri"/>
              </a:rPr>
              <a:t>HANAMI FESTIVAL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0" y="2362320"/>
            <a:ext cx="2285640" cy="19807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TRADITIONAL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FOODS-DRINKS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7" name="Picture 8"/>
          <p:cNvPicPr/>
          <p:nvPr/>
        </p:nvPicPr>
        <p:blipFill>
          <a:blip r:embed="rId3"/>
          <a:stretch/>
        </p:blipFill>
        <p:spPr>
          <a:xfrm>
            <a:off x="5334120" y="2057400"/>
            <a:ext cx="1523520" cy="1371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8" name="Picture 9"/>
          <p:cNvPicPr/>
          <p:nvPr/>
        </p:nvPicPr>
        <p:blipFill>
          <a:blip r:embed="rId4"/>
          <a:stretch/>
        </p:blipFill>
        <p:spPr>
          <a:xfrm>
            <a:off x="5410080" y="914400"/>
            <a:ext cx="1447560" cy="106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9" name="Picture 2"/>
          <p:cNvPicPr/>
          <p:nvPr/>
        </p:nvPicPr>
        <p:blipFill>
          <a:blip r:embed="rId5"/>
          <a:stretch/>
        </p:blipFill>
        <p:spPr>
          <a:xfrm>
            <a:off x="5410080" y="3505320"/>
            <a:ext cx="1676160" cy="129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0" name="Picture 16"/>
          <p:cNvPicPr/>
          <p:nvPr/>
        </p:nvPicPr>
        <p:blipFill>
          <a:blip r:embed="rId6"/>
          <a:stretch/>
        </p:blipFill>
        <p:spPr>
          <a:xfrm>
            <a:off x="5334120" y="5181480"/>
            <a:ext cx="1828440" cy="1514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1" name="CustomShape 4"/>
          <p:cNvSpPr/>
          <p:nvPr/>
        </p:nvSpPr>
        <p:spPr>
          <a:xfrm flipV="1">
            <a:off x="2286000" y="1295280"/>
            <a:ext cx="3123720" cy="205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2" name="CustomShape 5"/>
          <p:cNvSpPr/>
          <p:nvPr/>
        </p:nvSpPr>
        <p:spPr>
          <a:xfrm flipV="1">
            <a:off x="2286000" y="2666880"/>
            <a:ext cx="30477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3" name="CustomShape 6"/>
          <p:cNvSpPr/>
          <p:nvPr/>
        </p:nvSpPr>
        <p:spPr>
          <a:xfrm>
            <a:off x="2286000" y="3352680"/>
            <a:ext cx="3123720" cy="79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2286000" y="3352680"/>
            <a:ext cx="3047760" cy="258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_4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81400"/>
            <a:ext cx="38290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v_1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v_2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57200"/>
            <a:ext cx="367665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2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114</Words>
  <Application>Microsoft Office PowerPoint</Application>
  <PresentationFormat>On-screen Show (4:3)</PresentationFormat>
  <Paragraphs>63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Office Theme</vt:lpstr>
      <vt:lpstr>Couture</vt:lpstr>
      <vt:lpstr>Thatch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MTNB123</dc:creator>
  <dc:description/>
  <cp:lastModifiedBy>alienware</cp:lastModifiedBy>
  <cp:revision>91</cp:revision>
  <dcterms:created xsi:type="dcterms:W3CDTF">2018-10-16T10:01:27Z</dcterms:created>
  <dcterms:modified xsi:type="dcterms:W3CDTF">2018-12-07T13:41:18Z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